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 id="2147483672"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13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10/8/2017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2224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3257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B61BEF0D-F0BB-DE4B-95CE-6DB70DBA9567}" type="datetimeFigureOut">
              <a:rPr lang="en-US" smtClean="0"/>
              <a:pPr/>
              <a:t>10/8/2017</a:t>
            </a:fld>
            <a:endParaRPr lang="en-US" dirty="0"/>
          </a:p>
        </p:txBody>
      </p:sp>
      <p:sp>
        <p:nvSpPr>
          <p:cNvPr id="5" name="Footer Placeholder 4"/>
          <p:cNvSpPr>
            <a:spLocks noGrp="1"/>
          </p:cNvSpPr>
          <p:nvPr>
            <p:ph type="ftr" sz="quarter" idx="11"/>
          </p:nvPr>
        </p:nvSpPr>
        <p:spPr>
          <a:xfrm>
            <a:off x="581192" y="5951810"/>
            <a:ext cx="592220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2684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808E5-466F-415C-AC3F-D8B7EEDC656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61E2012-8F1F-4FFC-8B7A-F4B391FE2C5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C520458-F81C-4736-90F8-850F67BB8704}"/>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a:extLst>
              <a:ext uri="{FF2B5EF4-FFF2-40B4-BE49-F238E27FC236}">
                <a16:creationId xmlns:a16="http://schemas.microsoft.com/office/drawing/2014/main" id="{BE9BCB4D-4462-439E-8F49-2B0AC48226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41C2F4-488D-4572-ABA4-25225733D2F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7380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E2908-478E-44ED-92AD-03A6B1E02E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26F08-CF9B-4509-97FB-61DBE5DFDC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1238F6-F821-4CC6-A234-C7DCCAEC4219}"/>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a:extLst>
              <a:ext uri="{FF2B5EF4-FFF2-40B4-BE49-F238E27FC236}">
                <a16:creationId xmlns:a16="http://schemas.microsoft.com/office/drawing/2014/main" id="{46E96584-5D8C-42B7-AB7A-575A06A1C8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381803-1F03-45CE-8BAE-D4033099D3B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9948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AE130-CB58-4461-8C7E-24569CD146A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FC3EE24-D58A-4B94-854F-3BDCF81D8ED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445FA4F-9996-48C7-A366-122EB3A1C518}"/>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a:extLst>
              <a:ext uri="{FF2B5EF4-FFF2-40B4-BE49-F238E27FC236}">
                <a16:creationId xmlns:a16="http://schemas.microsoft.com/office/drawing/2014/main" id="{E4E88815-1A39-443C-9212-8033E5428D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988114-8909-46D0-A279-408BE15351D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5577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95751-9360-4568-99CD-648F8F331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458FB6-9B91-428E-9873-723463A12EF8}"/>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FA7D17-100A-4C66-8989-3FD69D7FFD86}"/>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BE51CF-DA11-4385-BB70-9B2561E073B5}"/>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6" name="Footer Placeholder 5">
            <a:extLst>
              <a:ext uri="{FF2B5EF4-FFF2-40B4-BE49-F238E27FC236}">
                <a16:creationId xmlns:a16="http://schemas.microsoft.com/office/drawing/2014/main" id="{964BEC28-2426-4BB2-8BB8-6FD4EAAFEC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DF10EC0-0372-429A-9D75-71F8B237092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725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EA9D-D0A4-4874-942E-915DB5FE0F6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C38966-012D-45A9-B8AF-414D0D92002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2247E057-2BF9-4031-B954-ABA8E5AB43C4}"/>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041E41-2967-4B74-9056-C9681661D09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169DCDE9-B6E1-4252-95BB-2545147561B2}"/>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D14B9B-489C-4810-9331-6B83F4B5089D}"/>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8" name="Footer Placeholder 7">
            <a:extLst>
              <a:ext uri="{FF2B5EF4-FFF2-40B4-BE49-F238E27FC236}">
                <a16:creationId xmlns:a16="http://schemas.microsoft.com/office/drawing/2014/main" id="{D39E69BB-CED4-40C2-9D03-9F32BBE0E3A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442F45-4569-429E-ACC0-54ECAB08CAE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9561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7933C-D0B8-4151-AD68-8D0748BCBE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A2F025-AFCF-4B26-8BDC-A54F46C8E1E7}"/>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4" name="Footer Placeholder 3">
            <a:extLst>
              <a:ext uri="{FF2B5EF4-FFF2-40B4-BE49-F238E27FC236}">
                <a16:creationId xmlns:a16="http://schemas.microsoft.com/office/drawing/2014/main" id="{D9E7D373-C820-49C0-84E2-9129EDF9D38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164A5C0-6343-499C-A08F-C02BAE72BBD7}"/>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9285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DE36B-00F9-4F27-85CF-7D9FAF3F1130}"/>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3" name="Footer Placeholder 2">
            <a:extLst>
              <a:ext uri="{FF2B5EF4-FFF2-40B4-BE49-F238E27FC236}">
                <a16:creationId xmlns:a16="http://schemas.microsoft.com/office/drawing/2014/main" id="{E16BC880-0C49-4CED-A2D5-C0DC2BB647A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F8F266C-FE01-405C-BFB3-456D926690A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6304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04052-99B3-4044-963F-524B6D2DA85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8157C09-E3BC-42B0-89DE-8B5D8F61C4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856528-4EFA-4565-B520-17EBBAD71DC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65B449D-5B13-4B30-B811-30206431BB40}"/>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6" name="Footer Placeholder 5">
            <a:extLst>
              <a:ext uri="{FF2B5EF4-FFF2-40B4-BE49-F238E27FC236}">
                <a16:creationId xmlns:a16="http://schemas.microsoft.com/office/drawing/2014/main" id="{8EC17606-A431-40CB-80CB-60A577FDD4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6BFA668-5B85-4C38-81F3-F6724782EC5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373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244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CA34-9351-4D22-A567-7AA4233931F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12C9CF5-3E73-4328-8BF8-EE461B274F6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E41B435-B11A-4690-8F03-6EFD4A35280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61535B80-0D22-48B2-9F95-1FD6CA14CE0A}"/>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6" name="Footer Placeholder 5">
            <a:extLst>
              <a:ext uri="{FF2B5EF4-FFF2-40B4-BE49-F238E27FC236}">
                <a16:creationId xmlns:a16="http://schemas.microsoft.com/office/drawing/2014/main" id="{2E05E2B5-C361-430F-9BF6-9A4AE099E7D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1FC4177-2F79-4278-A42F-7DFFB45909A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3849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8EFB1-E1F3-40EB-AB97-1B1FB54552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19E9F2-849A-43B6-AD00-A6932918426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8E13B5-2A9C-466C-AB9E-4CC01FC570F0}"/>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a:extLst>
              <a:ext uri="{FF2B5EF4-FFF2-40B4-BE49-F238E27FC236}">
                <a16:creationId xmlns:a16="http://schemas.microsoft.com/office/drawing/2014/main" id="{FA9D1677-79A7-4BF4-B66D-0516726CFD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85BD39-D48D-4871-887A-70586BD418D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1027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AED0B7-B169-47DC-B889-7453C8826071}"/>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1AF8A2-D0BE-4ABD-ABF0-02CC579BD666}"/>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A24F-DF0F-4084-9170-15EBD6BA8763}"/>
              </a:ext>
            </a:extLst>
          </p:cNvPr>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5" name="Footer Placeholder 4">
            <a:extLst>
              <a:ext uri="{FF2B5EF4-FFF2-40B4-BE49-F238E27FC236}">
                <a16:creationId xmlns:a16="http://schemas.microsoft.com/office/drawing/2014/main" id="{B570F24E-FDA5-494E-81CD-9DB34B2576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6713EB-EB92-4309-B9AA-E0DF82735457}"/>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26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10/8/2017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1594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291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291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930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5648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10/8/2017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1043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2033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10/8/2017</a:t>
            </a:fld>
            <a:endParaRPr lang="en-US" dirty="0"/>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16399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306A85-2208-42E2-8651-C059EE83B47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F448B5-B61C-4E1A-8D16-5D6BF57455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BCCB50-67D0-4141-8422-FBC7CC8A1BF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61BEF0D-F0BB-DE4B-95CE-6DB70DBA9567}" type="datetimeFigureOut">
              <a:rPr lang="en-US" smtClean="0"/>
              <a:pPr/>
              <a:t>10/8/2017</a:t>
            </a:fld>
            <a:endParaRPr lang="en-US" dirty="0"/>
          </a:p>
        </p:txBody>
      </p:sp>
      <p:sp>
        <p:nvSpPr>
          <p:cNvPr id="5" name="Footer Placeholder 4">
            <a:extLst>
              <a:ext uri="{FF2B5EF4-FFF2-40B4-BE49-F238E27FC236}">
                <a16:creationId xmlns:a16="http://schemas.microsoft.com/office/drawing/2014/main" id="{9C9A9EE3-7D46-4B45-92C6-80395A4F431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D21AF09-E043-484D-A52D-2A5A88EC918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60471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5BAE-099A-46D3-8626-6CA2A7FD645E}"/>
              </a:ext>
            </a:extLst>
          </p:cNvPr>
          <p:cNvSpPr>
            <a:spLocks noGrp="1"/>
          </p:cNvSpPr>
          <p:nvPr>
            <p:ph type="ctrTitle"/>
          </p:nvPr>
        </p:nvSpPr>
        <p:spPr>
          <a:xfrm>
            <a:off x="435894" y="702365"/>
            <a:ext cx="8245162" cy="1749287"/>
          </a:xfrm>
        </p:spPr>
        <p:txBody>
          <a:bodyPr>
            <a:normAutofit/>
          </a:bodyPr>
          <a:lstStyle/>
          <a:p>
            <a:pPr algn="ctr"/>
            <a:r>
              <a:rPr lang="en-US" sz="4400" b="1" dirty="0"/>
              <a:t>Authority and knowledge of the bible</a:t>
            </a:r>
          </a:p>
        </p:txBody>
      </p:sp>
      <p:sp>
        <p:nvSpPr>
          <p:cNvPr id="3" name="Subtitle 2">
            <a:extLst>
              <a:ext uri="{FF2B5EF4-FFF2-40B4-BE49-F238E27FC236}">
                <a16:creationId xmlns:a16="http://schemas.microsoft.com/office/drawing/2014/main" id="{FF4F72F2-54D4-4A63-A6AA-57E33C150063}"/>
              </a:ext>
            </a:extLst>
          </p:cNvPr>
          <p:cNvSpPr>
            <a:spLocks noGrp="1"/>
          </p:cNvSpPr>
          <p:nvPr>
            <p:ph type="subTitle" idx="1"/>
          </p:nvPr>
        </p:nvSpPr>
        <p:spPr>
          <a:xfrm>
            <a:off x="566531" y="3282398"/>
            <a:ext cx="7991061" cy="2787098"/>
          </a:xfrm>
        </p:spPr>
        <p:txBody>
          <a:bodyPr>
            <a:normAutofit/>
          </a:bodyPr>
          <a:lstStyle/>
          <a:p>
            <a:r>
              <a:rPr lang="en-US" sz="4800" b="1" dirty="0">
                <a:solidFill>
                  <a:schemeClr val="bg1"/>
                </a:solidFill>
              </a:rPr>
              <a:t>#1 we need to know the word of god</a:t>
            </a:r>
          </a:p>
          <a:p>
            <a:r>
              <a:rPr lang="en-US" sz="4800" b="1" dirty="0">
                <a:solidFill>
                  <a:schemeClr val="bg1"/>
                </a:solidFill>
              </a:rPr>
              <a:t>#2 having authority</a:t>
            </a:r>
          </a:p>
        </p:txBody>
      </p:sp>
    </p:spTree>
    <p:extLst>
      <p:ext uri="{BB962C8B-B14F-4D97-AF65-F5344CB8AC3E}">
        <p14:creationId xmlns:p14="http://schemas.microsoft.com/office/powerpoint/2010/main" val="1594584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DFD27D-800E-431C-A631-2ACA9DBBC4C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25BB4B-EAC2-42A9-8ED4-05451615FE5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5892" y="457201"/>
            <a:ext cx="5125550" cy="9499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F350973-C654-4800-A7D3-E33F264B3F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457199"/>
            <a:ext cx="3158109" cy="9499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D5FAC91-082B-4277-9B38-9B3CDF82D99F}"/>
              </a:ext>
            </a:extLst>
          </p:cNvPr>
          <p:cNvSpPr>
            <a:spLocks noGrp="1"/>
          </p:cNvSpPr>
          <p:nvPr>
            <p:ph type="title"/>
          </p:nvPr>
        </p:nvSpPr>
        <p:spPr>
          <a:xfrm>
            <a:off x="5650990" y="702155"/>
            <a:ext cx="3158110" cy="5156643"/>
          </a:xfrm>
        </p:spPr>
        <p:txBody>
          <a:bodyPr anchor="t">
            <a:normAutofit/>
          </a:bodyPr>
          <a:lstStyle/>
          <a:p>
            <a:pPr algn="ctr"/>
            <a:r>
              <a:rPr lang="en-US" sz="5400" b="1" dirty="0">
                <a:solidFill>
                  <a:schemeClr val="accent2"/>
                </a:solidFill>
              </a:rPr>
              <a:t>Luke 4:31-37</a:t>
            </a:r>
            <a:endParaRPr lang="en-US" sz="5400" dirty="0">
              <a:solidFill>
                <a:schemeClr val="accent2"/>
              </a:solidFill>
            </a:endParaRPr>
          </a:p>
        </p:txBody>
      </p:sp>
      <p:sp>
        <p:nvSpPr>
          <p:cNvPr id="3" name="Content Placeholder 2">
            <a:extLst>
              <a:ext uri="{FF2B5EF4-FFF2-40B4-BE49-F238E27FC236}">
                <a16:creationId xmlns:a16="http://schemas.microsoft.com/office/drawing/2014/main" id="{C7CFBA74-2F41-4E18-BD23-084A47E22223}"/>
              </a:ext>
            </a:extLst>
          </p:cNvPr>
          <p:cNvSpPr>
            <a:spLocks noGrp="1"/>
          </p:cNvSpPr>
          <p:nvPr>
            <p:ph idx="1"/>
          </p:nvPr>
        </p:nvSpPr>
        <p:spPr>
          <a:xfrm>
            <a:off x="435894" y="702156"/>
            <a:ext cx="4876145" cy="5156643"/>
          </a:xfrm>
        </p:spPr>
        <p:txBody>
          <a:bodyPr anchor="t">
            <a:normAutofit/>
          </a:bodyPr>
          <a:lstStyle/>
          <a:p>
            <a:pPr marL="0" indent="0" algn="ctr">
              <a:buNone/>
            </a:pPr>
            <a:r>
              <a:rPr lang="en-US" sz="4400" b="1" baseline="30000" dirty="0"/>
              <a:t>34 </a:t>
            </a:r>
            <a:r>
              <a:rPr lang="en-US" sz="4400" b="1" dirty="0"/>
              <a:t>“</a:t>
            </a:r>
            <a:r>
              <a:rPr lang="en-US" sz="4400" b="1" dirty="0">
                <a:solidFill>
                  <a:schemeClr val="accent3"/>
                </a:solidFill>
              </a:rPr>
              <a:t>Ha!</a:t>
            </a:r>
            <a:r>
              <a:rPr lang="en-US" sz="4400" b="1" baseline="30000" dirty="0">
                <a:solidFill>
                  <a:schemeClr val="accent3"/>
                </a:solidFill>
              </a:rPr>
              <a:t> </a:t>
            </a:r>
            <a:r>
              <a:rPr lang="en-US" sz="4400" b="1" dirty="0"/>
              <a:t>What have you to do with us, Jesus of Nazareth? Have you come to destroy us? </a:t>
            </a:r>
          </a:p>
        </p:txBody>
      </p:sp>
    </p:spTree>
    <p:extLst>
      <p:ext uri="{BB962C8B-B14F-4D97-AF65-F5344CB8AC3E}">
        <p14:creationId xmlns:p14="http://schemas.microsoft.com/office/powerpoint/2010/main" val="2788427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0" name="Rectangle 9">
            <a:extLst>
              <a:ext uri="{FF2B5EF4-FFF2-40B4-BE49-F238E27FC236}">
                <a16:creationId xmlns:a16="http://schemas.microsoft.com/office/drawing/2014/main" id="{E9AA9F65-94B8-41A5-A7FF-23D2CFB116B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E8B0F8E-3F6C-4541-B9C1-774D80A0883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7A45F5BC-32D1-41CD-B270-C46F18CA1AC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E57EE13-72B0-4FFA-ACE1-EBDE89340E4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5"/>
            <a:ext cx="8447150"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328C565D-A991-4381-AC37-76A58A4A128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9AB5EE6-A047-4B18-B998-D46DF3CC36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5878019"/>
            <a:ext cx="8474200"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EABD997-5EF9-4E9B-AFBB-F6DFAAF3ADF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1656798" y="3329711"/>
            <a:ext cx="2777490" cy="587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B7180431-F4DE-415D-BCBB-9316423C37C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3642"/>
            <a:ext cx="8474200"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1FCF51A-86CA-46F4-9C7E-5C2F8CDCF316}"/>
              </a:ext>
            </a:extLst>
          </p:cNvPr>
          <p:cNvSpPr>
            <a:spLocks noGrp="1"/>
          </p:cNvSpPr>
          <p:nvPr>
            <p:ph type="title"/>
          </p:nvPr>
        </p:nvSpPr>
        <p:spPr>
          <a:xfrm>
            <a:off x="0" y="1507413"/>
            <a:ext cx="3016179" cy="3703320"/>
          </a:xfrm>
        </p:spPr>
        <p:txBody>
          <a:bodyPr vert="horz" lIns="91440" tIns="45720" rIns="91440" bIns="45720" rtlCol="0" anchor="ctr">
            <a:normAutofit/>
          </a:bodyPr>
          <a:lstStyle/>
          <a:p>
            <a:pPr algn="ctr"/>
            <a:r>
              <a:rPr lang="en-US" sz="6600" b="1" dirty="0">
                <a:solidFill>
                  <a:schemeClr val="accent1"/>
                </a:solidFill>
              </a:rPr>
              <a:t>1 John 3:8</a:t>
            </a:r>
          </a:p>
        </p:txBody>
      </p:sp>
      <p:sp>
        <p:nvSpPr>
          <p:cNvPr id="3" name="Content Placeholder 2">
            <a:extLst>
              <a:ext uri="{FF2B5EF4-FFF2-40B4-BE49-F238E27FC236}">
                <a16:creationId xmlns:a16="http://schemas.microsoft.com/office/drawing/2014/main" id="{283CC887-01C7-4AC2-8BCB-817DB3DD308A}"/>
              </a:ext>
            </a:extLst>
          </p:cNvPr>
          <p:cNvSpPr>
            <a:spLocks noGrp="1"/>
          </p:cNvSpPr>
          <p:nvPr>
            <p:ph idx="1"/>
          </p:nvPr>
        </p:nvSpPr>
        <p:spPr>
          <a:xfrm>
            <a:off x="3479929" y="1215925"/>
            <a:ext cx="5147235" cy="4363239"/>
          </a:xfrm>
          <a:ln w="57150">
            <a:noFill/>
          </a:ln>
        </p:spPr>
        <p:txBody>
          <a:bodyPr vert="horz" lIns="91440" tIns="45720" rIns="91440" bIns="45720" rtlCol="0" anchor="ctr">
            <a:normAutofit/>
          </a:bodyPr>
          <a:lstStyle/>
          <a:p>
            <a:pPr marL="0" indent="0">
              <a:buNone/>
            </a:pPr>
            <a:r>
              <a:rPr lang="en-US" sz="3600" b="1" cap="all" dirty="0">
                <a:solidFill>
                  <a:schemeClr val="accent2"/>
                </a:solidFill>
              </a:rPr>
              <a:t>The reason the Son of God appeared was to destroy the works of the devil.</a:t>
            </a:r>
          </a:p>
        </p:txBody>
      </p:sp>
    </p:spTree>
    <p:extLst>
      <p:ext uri="{BB962C8B-B14F-4D97-AF65-F5344CB8AC3E}">
        <p14:creationId xmlns:p14="http://schemas.microsoft.com/office/powerpoint/2010/main" val="3272452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205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74" name="Rectangle 73">
            <a:extLst>
              <a:ext uri="{FF2B5EF4-FFF2-40B4-BE49-F238E27FC236}">
                <a16:creationId xmlns:a16="http://schemas.microsoft.com/office/drawing/2014/main" id="{D441E7DC-C148-4A95-AF2B-D613C2820E3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3FB3E502-7B9D-4CC2-AEF1-61E35D08ED3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BC3DFB63-5ACC-44EB-A0A9-33D0ADA3ED6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2053" name="Picture 2" descr="Image result for not welcome to church">
            <a:extLst>
              <a:ext uri="{FF2B5EF4-FFF2-40B4-BE49-F238E27FC236}">
                <a16:creationId xmlns:a16="http://schemas.microsoft.com/office/drawing/2014/main" id="{16066D12-3162-4C59-B95B-2D2D395F42E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914" r="18418" b="-1"/>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89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5EBC-820F-4E1D-921C-7A593E3E01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D9DA47-D56B-4339-A202-15BAC658FA40}"/>
              </a:ext>
            </a:extLst>
          </p:cNvPr>
          <p:cNvSpPr>
            <a:spLocks noGrp="1"/>
          </p:cNvSpPr>
          <p:nvPr>
            <p:ph idx="1"/>
          </p:nvPr>
        </p:nvSpPr>
        <p:spPr/>
        <p:txBody>
          <a:bodyPr/>
          <a:lstStyle/>
          <a:p>
            <a:endParaRPr lang="en-US"/>
          </a:p>
        </p:txBody>
      </p:sp>
      <p:pic>
        <p:nvPicPr>
          <p:cNvPr id="3074" name="Picture 2" descr="Image result for extreme?">
            <a:extLst>
              <a:ext uri="{FF2B5EF4-FFF2-40B4-BE49-F238E27FC236}">
                <a16:creationId xmlns:a16="http://schemas.microsoft.com/office/drawing/2014/main" id="{26B745AB-2904-4C6D-B712-C8ABF43A7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2330"/>
            <a:ext cx="6864626" cy="4382157"/>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Related image">
            <a:extLst>
              <a:ext uri="{FF2B5EF4-FFF2-40B4-BE49-F238E27FC236}">
                <a16:creationId xmlns:a16="http://schemas.microsoft.com/office/drawing/2014/main" id="{B28DA092-5AFA-4918-8D6C-627B967C30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035" y="489468"/>
            <a:ext cx="3511826" cy="351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94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B1DBB-7FE3-406B-8887-4D6ABAAFA2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3801E04-F812-4DEF-8A8F-608DAB756043}"/>
              </a:ext>
            </a:extLst>
          </p:cNvPr>
          <p:cNvSpPr>
            <a:spLocks noGrp="1"/>
          </p:cNvSpPr>
          <p:nvPr>
            <p:ph idx="1"/>
          </p:nvPr>
        </p:nvSpPr>
        <p:spPr/>
        <p:txBody>
          <a:bodyPr/>
          <a:lstStyle/>
          <a:p>
            <a:endParaRPr lang="en-US"/>
          </a:p>
        </p:txBody>
      </p:sp>
      <p:pic>
        <p:nvPicPr>
          <p:cNvPr id="4098" name="Picture 2" descr="Image result for Luke 4 43">
            <a:extLst>
              <a:ext uri="{FF2B5EF4-FFF2-40B4-BE49-F238E27FC236}">
                <a16:creationId xmlns:a16="http://schemas.microsoft.com/office/drawing/2014/main" id="{747821C1-A4DD-412D-B870-CEC929A855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38" b="6242"/>
          <a:stretch/>
        </p:blipFill>
        <p:spPr bwMode="auto">
          <a:xfrm>
            <a:off x="-1" y="-9662"/>
            <a:ext cx="9191211" cy="6867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221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Rectangle 512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74" name="Rectangle 73">
            <a:extLst>
              <a:ext uri="{FF2B5EF4-FFF2-40B4-BE49-F238E27FC236}">
                <a16:creationId xmlns:a16="http://schemas.microsoft.com/office/drawing/2014/main" id="{32BC26D8-82FB-445E-AA49-62A77D7C1E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CB44330D-EA18-4254-AA95-EB49948539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5" name="Picture 2" descr="Image result for what does it mean">
            <a:extLst>
              <a:ext uri="{FF2B5EF4-FFF2-40B4-BE49-F238E27FC236}">
                <a16:creationId xmlns:a16="http://schemas.microsoft.com/office/drawing/2014/main" id="{6D303440-48FB-4F7B-BF8D-BDE6A61B08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2600" y="750443"/>
            <a:ext cx="8178799" cy="5357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515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4A13AE-FF0A-45D6-A950-05AA0C83F766}"/>
              </a:ext>
            </a:extLst>
          </p:cNvPr>
          <p:cNvSpPr>
            <a:spLocks noGrp="1"/>
          </p:cNvSpPr>
          <p:nvPr>
            <p:ph type="title"/>
          </p:nvPr>
        </p:nvSpPr>
        <p:spPr>
          <a:xfrm>
            <a:off x="1309610" y="468972"/>
            <a:ext cx="2949178" cy="5903843"/>
          </a:xfrm>
        </p:spPr>
        <p:txBody>
          <a:bodyPr>
            <a:normAutofit/>
          </a:bodyPr>
          <a:lstStyle/>
          <a:p>
            <a:r>
              <a:rPr lang="en-US" sz="6600" b="1" dirty="0"/>
              <a:t>What does Jesus want you to do?</a:t>
            </a:r>
          </a:p>
        </p:txBody>
      </p:sp>
      <p:sp>
        <p:nvSpPr>
          <p:cNvPr id="5" name="Picture Placeholder 4">
            <a:extLst>
              <a:ext uri="{FF2B5EF4-FFF2-40B4-BE49-F238E27FC236}">
                <a16:creationId xmlns:a16="http://schemas.microsoft.com/office/drawing/2014/main" id="{EF936E10-457A-407D-AF82-59A32D385A59}"/>
              </a:ext>
            </a:extLst>
          </p:cNvPr>
          <p:cNvSpPr>
            <a:spLocks noGrp="1"/>
          </p:cNvSpPr>
          <p:nvPr>
            <p:ph type="pic" idx="1"/>
          </p:nvPr>
        </p:nvSpPr>
        <p:spPr/>
      </p:sp>
      <p:sp>
        <p:nvSpPr>
          <p:cNvPr id="6" name="Text Placeholder 5">
            <a:extLst>
              <a:ext uri="{FF2B5EF4-FFF2-40B4-BE49-F238E27FC236}">
                <a16:creationId xmlns:a16="http://schemas.microsoft.com/office/drawing/2014/main" id="{8EBF016D-2797-41DB-B784-EB3AF67C234E}"/>
              </a:ext>
            </a:extLst>
          </p:cNvPr>
          <p:cNvSpPr>
            <a:spLocks noGrp="1"/>
          </p:cNvSpPr>
          <p:nvPr>
            <p:ph type="body" sz="half" idx="2"/>
          </p:nvPr>
        </p:nvSpPr>
        <p:spPr/>
        <p:txBody>
          <a:bodyPr/>
          <a:lstStyle/>
          <a:p>
            <a:endParaRPr lang="en-US"/>
          </a:p>
        </p:txBody>
      </p:sp>
      <p:pic>
        <p:nvPicPr>
          <p:cNvPr id="8194" name="Picture 2" descr="Image result for question cross">
            <a:extLst>
              <a:ext uri="{FF2B5EF4-FFF2-40B4-BE49-F238E27FC236}">
                <a16:creationId xmlns:a16="http://schemas.microsoft.com/office/drawing/2014/main" id="{36A63407-4613-4016-B0F6-FAEB8C74B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2974" y="0"/>
            <a:ext cx="4506567" cy="684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90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DC683-8978-47A6-8648-3D2BEBFC1CE6}"/>
              </a:ext>
            </a:extLst>
          </p:cNvPr>
          <p:cNvSpPr>
            <a:spLocks noGrp="1"/>
          </p:cNvSpPr>
          <p:nvPr>
            <p:ph type="title"/>
          </p:nvPr>
        </p:nvSpPr>
        <p:spPr/>
        <p:txBody>
          <a:bodyPr>
            <a:normAutofit fontScale="90000"/>
          </a:bodyPr>
          <a:lstStyle/>
          <a:p>
            <a:r>
              <a:rPr lang="en-US" sz="6600" b="1" dirty="0"/>
              <a:t>Luke 4:31-37</a:t>
            </a:r>
          </a:p>
        </p:txBody>
      </p:sp>
      <p:sp>
        <p:nvSpPr>
          <p:cNvPr id="4" name="Content Placeholder 3">
            <a:extLst>
              <a:ext uri="{FF2B5EF4-FFF2-40B4-BE49-F238E27FC236}">
                <a16:creationId xmlns:a16="http://schemas.microsoft.com/office/drawing/2014/main" id="{71652486-8322-42BF-8A0E-24E6C430C0D4}"/>
              </a:ext>
            </a:extLst>
          </p:cNvPr>
          <p:cNvSpPr>
            <a:spLocks noGrp="1"/>
          </p:cNvSpPr>
          <p:nvPr>
            <p:ph sz="half" idx="1"/>
          </p:nvPr>
        </p:nvSpPr>
        <p:spPr>
          <a:xfrm>
            <a:off x="185530" y="1934817"/>
            <a:ext cx="4295189" cy="4731025"/>
          </a:xfrm>
        </p:spPr>
        <p:txBody>
          <a:bodyPr>
            <a:normAutofit/>
          </a:bodyPr>
          <a:lstStyle/>
          <a:p>
            <a:pPr marL="0" indent="0">
              <a:buNone/>
            </a:pPr>
            <a:r>
              <a:rPr lang="en-US" sz="2400" b="1" baseline="30000" dirty="0"/>
              <a:t>31 </a:t>
            </a:r>
            <a:r>
              <a:rPr lang="en-US" sz="2400" b="1" dirty="0"/>
              <a:t>And he went down to Capernaum, a city of Galilee. And he was teaching them on the Sabbath, </a:t>
            </a:r>
            <a:r>
              <a:rPr lang="en-US" sz="2400" b="1" baseline="30000" dirty="0"/>
              <a:t>32 </a:t>
            </a:r>
            <a:r>
              <a:rPr lang="en-US" sz="2400" b="1" dirty="0"/>
              <a:t>and they were astonished at his teaching, for his word possessed authority. </a:t>
            </a:r>
            <a:r>
              <a:rPr lang="en-US" sz="2400" b="1" baseline="30000" dirty="0"/>
              <a:t>33 </a:t>
            </a:r>
            <a:r>
              <a:rPr lang="en-US" sz="2400" b="1" dirty="0"/>
              <a:t>And in the synagogue there was a man who had the spirit of an unclean demon, and he cried out with a loud voice, </a:t>
            </a:r>
          </a:p>
        </p:txBody>
      </p:sp>
      <p:sp>
        <p:nvSpPr>
          <p:cNvPr id="5" name="Content Placeholder 4">
            <a:extLst>
              <a:ext uri="{FF2B5EF4-FFF2-40B4-BE49-F238E27FC236}">
                <a16:creationId xmlns:a16="http://schemas.microsoft.com/office/drawing/2014/main" id="{0D77BB99-E681-42BD-A555-4B74D9714F5C}"/>
              </a:ext>
            </a:extLst>
          </p:cNvPr>
          <p:cNvSpPr>
            <a:spLocks noGrp="1"/>
          </p:cNvSpPr>
          <p:nvPr>
            <p:ph sz="half" idx="2"/>
          </p:nvPr>
        </p:nvSpPr>
        <p:spPr>
          <a:xfrm>
            <a:off x="4663282" y="1934817"/>
            <a:ext cx="3907662" cy="4731025"/>
          </a:xfrm>
        </p:spPr>
        <p:txBody>
          <a:bodyPr>
            <a:noAutofit/>
          </a:bodyPr>
          <a:lstStyle/>
          <a:p>
            <a:pPr marL="0" indent="0" algn="ctr">
              <a:buNone/>
            </a:pPr>
            <a:r>
              <a:rPr lang="en-US" sz="3200" b="1" baseline="30000" dirty="0"/>
              <a:t>Verse 32 parallel</a:t>
            </a:r>
          </a:p>
          <a:p>
            <a:pPr algn="ctr"/>
            <a:r>
              <a:rPr lang="en-US" sz="3200" b="1" baseline="30000" dirty="0"/>
              <a:t>22 </a:t>
            </a:r>
            <a:r>
              <a:rPr lang="en-US" sz="3200" b="1" dirty="0"/>
              <a:t>And they were astonished at his teaching, for he taught them as one who had authority, and not as the scribes.</a:t>
            </a:r>
          </a:p>
        </p:txBody>
      </p:sp>
    </p:spTree>
    <p:extLst>
      <p:ext uri="{BB962C8B-B14F-4D97-AF65-F5344CB8AC3E}">
        <p14:creationId xmlns:p14="http://schemas.microsoft.com/office/powerpoint/2010/main" val="3449145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AC91-082B-4277-9B38-9B3CDF82D99F}"/>
              </a:ext>
            </a:extLst>
          </p:cNvPr>
          <p:cNvSpPr>
            <a:spLocks noGrp="1"/>
          </p:cNvSpPr>
          <p:nvPr>
            <p:ph type="title"/>
          </p:nvPr>
        </p:nvSpPr>
        <p:spPr/>
        <p:txBody>
          <a:bodyPr>
            <a:normAutofit/>
          </a:bodyPr>
          <a:lstStyle/>
          <a:p>
            <a:r>
              <a:rPr lang="en-US" sz="6000" b="1" dirty="0"/>
              <a:t>Luke 4:31-37</a:t>
            </a:r>
            <a:endParaRPr lang="en-US" sz="6000" dirty="0"/>
          </a:p>
        </p:txBody>
      </p:sp>
      <p:sp>
        <p:nvSpPr>
          <p:cNvPr id="3" name="Content Placeholder 2">
            <a:extLst>
              <a:ext uri="{FF2B5EF4-FFF2-40B4-BE49-F238E27FC236}">
                <a16:creationId xmlns:a16="http://schemas.microsoft.com/office/drawing/2014/main" id="{C7CFBA74-2F41-4E18-BD23-084A47E22223}"/>
              </a:ext>
            </a:extLst>
          </p:cNvPr>
          <p:cNvSpPr>
            <a:spLocks noGrp="1"/>
          </p:cNvSpPr>
          <p:nvPr>
            <p:ph sz="half" idx="1"/>
          </p:nvPr>
        </p:nvSpPr>
        <p:spPr>
          <a:xfrm>
            <a:off x="225288" y="1921565"/>
            <a:ext cx="4598504" cy="4837043"/>
          </a:xfrm>
        </p:spPr>
        <p:txBody>
          <a:bodyPr>
            <a:normAutofit/>
          </a:bodyPr>
          <a:lstStyle/>
          <a:p>
            <a:pPr marL="0" indent="0">
              <a:buNone/>
            </a:pPr>
            <a:r>
              <a:rPr lang="en-US" sz="2400" b="1" baseline="30000" dirty="0"/>
              <a:t>34 </a:t>
            </a:r>
            <a:r>
              <a:rPr lang="en-US" sz="2400" b="1" dirty="0"/>
              <a:t>“Ha!</a:t>
            </a:r>
            <a:r>
              <a:rPr lang="en-US" sz="2400" b="1" baseline="30000" dirty="0"/>
              <a:t> </a:t>
            </a:r>
            <a:r>
              <a:rPr lang="en-US" sz="2400" b="1" dirty="0"/>
              <a:t>What have you to do with us, Jesus of Nazareth? Have you come to destroy us? I know who you are—the Holy One of God.” </a:t>
            </a:r>
            <a:r>
              <a:rPr lang="en-US" sz="2400" b="1" baseline="30000" dirty="0"/>
              <a:t>35 </a:t>
            </a:r>
            <a:r>
              <a:rPr lang="en-US" sz="2400" b="1" dirty="0"/>
              <a:t>But Jesus rebuked him, saying, “Be silent and come out of him!” And when the demon had thrown him down in their midst, he came out of him, having done him no harm. </a:t>
            </a:r>
          </a:p>
        </p:txBody>
      </p:sp>
      <p:sp>
        <p:nvSpPr>
          <p:cNvPr id="4" name="Content Placeholder 3">
            <a:extLst>
              <a:ext uri="{FF2B5EF4-FFF2-40B4-BE49-F238E27FC236}">
                <a16:creationId xmlns:a16="http://schemas.microsoft.com/office/drawing/2014/main" id="{B2491A51-C313-479D-BDE5-A238A21C2BB8}"/>
              </a:ext>
            </a:extLst>
          </p:cNvPr>
          <p:cNvSpPr>
            <a:spLocks noGrp="1"/>
          </p:cNvSpPr>
          <p:nvPr>
            <p:ph sz="half" idx="2"/>
          </p:nvPr>
        </p:nvSpPr>
        <p:spPr>
          <a:xfrm>
            <a:off x="4663281" y="1921565"/>
            <a:ext cx="4255431" cy="4837044"/>
          </a:xfrm>
        </p:spPr>
        <p:txBody>
          <a:bodyPr>
            <a:noAutofit/>
          </a:bodyPr>
          <a:lstStyle/>
          <a:p>
            <a:pPr marL="0" indent="0" algn="ctr">
              <a:buNone/>
            </a:pPr>
            <a:endParaRPr lang="en-US" sz="2800" b="1" baseline="30000" dirty="0"/>
          </a:p>
        </p:txBody>
      </p:sp>
    </p:spTree>
    <p:extLst>
      <p:ext uri="{BB962C8B-B14F-4D97-AF65-F5344CB8AC3E}">
        <p14:creationId xmlns:p14="http://schemas.microsoft.com/office/powerpoint/2010/main" val="690877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AC91-082B-4277-9B38-9B3CDF82D99F}"/>
              </a:ext>
            </a:extLst>
          </p:cNvPr>
          <p:cNvSpPr>
            <a:spLocks noGrp="1"/>
          </p:cNvSpPr>
          <p:nvPr>
            <p:ph type="title"/>
          </p:nvPr>
        </p:nvSpPr>
        <p:spPr/>
        <p:txBody>
          <a:bodyPr>
            <a:normAutofit/>
          </a:bodyPr>
          <a:lstStyle/>
          <a:p>
            <a:r>
              <a:rPr lang="en-US" sz="6000" b="1" dirty="0"/>
              <a:t>Luke 4:31-37</a:t>
            </a:r>
            <a:endParaRPr lang="en-US" sz="6000" dirty="0"/>
          </a:p>
        </p:txBody>
      </p:sp>
      <p:sp>
        <p:nvSpPr>
          <p:cNvPr id="3" name="Content Placeholder 2">
            <a:extLst>
              <a:ext uri="{FF2B5EF4-FFF2-40B4-BE49-F238E27FC236}">
                <a16:creationId xmlns:a16="http://schemas.microsoft.com/office/drawing/2014/main" id="{C7CFBA74-2F41-4E18-BD23-084A47E22223}"/>
              </a:ext>
            </a:extLst>
          </p:cNvPr>
          <p:cNvSpPr>
            <a:spLocks noGrp="1"/>
          </p:cNvSpPr>
          <p:nvPr>
            <p:ph sz="half" idx="1"/>
          </p:nvPr>
        </p:nvSpPr>
        <p:spPr>
          <a:xfrm>
            <a:off x="225288" y="1921565"/>
            <a:ext cx="4598504" cy="4837043"/>
          </a:xfrm>
        </p:spPr>
        <p:txBody>
          <a:bodyPr>
            <a:normAutofit/>
          </a:bodyPr>
          <a:lstStyle/>
          <a:p>
            <a:pPr marL="0" indent="0">
              <a:buNone/>
            </a:pPr>
            <a:r>
              <a:rPr lang="en-US" sz="2400" b="1" baseline="30000" dirty="0"/>
              <a:t>36 </a:t>
            </a:r>
            <a:r>
              <a:rPr lang="en-US" sz="2400" b="1" dirty="0"/>
              <a:t>And they were all amazed and said to one another, “What is this word? For with authority and power he commands the unclean spirits, and they come out!” </a:t>
            </a:r>
            <a:r>
              <a:rPr lang="en-US" sz="2400" b="1" baseline="30000" dirty="0"/>
              <a:t>37 </a:t>
            </a:r>
            <a:r>
              <a:rPr lang="en-US" sz="2400" b="1" dirty="0"/>
              <a:t>And reports about him went out into every place in the surrounding region.</a:t>
            </a:r>
          </a:p>
        </p:txBody>
      </p:sp>
      <p:sp>
        <p:nvSpPr>
          <p:cNvPr id="4" name="Content Placeholder 3">
            <a:extLst>
              <a:ext uri="{FF2B5EF4-FFF2-40B4-BE49-F238E27FC236}">
                <a16:creationId xmlns:a16="http://schemas.microsoft.com/office/drawing/2014/main" id="{B2491A51-C313-479D-BDE5-A238A21C2BB8}"/>
              </a:ext>
            </a:extLst>
          </p:cNvPr>
          <p:cNvSpPr>
            <a:spLocks noGrp="1"/>
          </p:cNvSpPr>
          <p:nvPr>
            <p:ph sz="half" idx="2"/>
          </p:nvPr>
        </p:nvSpPr>
        <p:spPr>
          <a:xfrm>
            <a:off x="4663281" y="1921565"/>
            <a:ext cx="4255431" cy="4837044"/>
          </a:xfrm>
        </p:spPr>
        <p:txBody>
          <a:bodyPr>
            <a:noAutofit/>
          </a:bodyPr>
          <a:lstStyle/>
          <a:p>
            <a:pPr marL="0" indent="0" algn="ctr">
              <a:buNone/>
            </a:pPr>
            <a:r>
              <a:rPr lang="en-US" sz="2800" b="1" baseline="30000" dirty="0"/>
              <a:t>Verse 36 parallel</a:t>
            </a:r>
          </a:p>
          <a:p>
            <a:pPr algn="ctr"/>
            <a:r>
              <a:rPr lang="en-US" sz="2800" b="1" baseline="30000" dirty="0"/>
              <a:t>27 </a:t>
            </a:r>
            <a:r>
              <a:rPr lang="en-US" sz="2800" b="1" dirty="0"/>
              <a:t>And they were all amazed, so that they questioned among themselves, saying, “What is this? A new teaching with authority! He commands even the unclean spirits, and they obey him.”</a:t>
            </a:r>
          </a:p>
        </p:txBody>
      </p:sp>
    </p:spTree>
    <p:extLst>
      <p:ext uri="{BB962C8B-B14F-4D97-AF65-F5344CB8AC3E}">
        <p14:creationId xmlns:p14="http://schemas.microsoft.com/office/powerpoint/2010/main" val="3458696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A9BB-DE5E-4913-9C63-EB476336358D}"/>
              </a:ext>
            </a:extLst>
          </p:cNvPr>
          <p:cNvSpPr>
            <a:spLocks noGrp="1"/>
          </p:cNvSpPr>
          <p:nvPr>
            <p:ph type="title"/>
          </p:nvPr>
        </p:nvSpPr>
        <p:spPr/>
        <p:txBody>
          <a:bodyPr>
            <a:normAutofit fontScale="90000"/>
          </a:bodyPr>
          <a:lstStyle/>
          <a:p>
            <a:r>
              <a:rPr lang="en-US" sz="4800" b="1" dirty="0"/>
              <a:t>My (fake) reference list</a:t>
            </a:r>
          </a:p>
        </p:txBody>
      </p:sp>
      <p:sp>
        <p:nvSpPr>
          <p:cNvPr id="3" name="Content Placeholder 2">
            <a:extLst>
              <a:ext uri="{FF2B5EF4-FFF2-40B4-BE49-F238E27FC236}">
                <a16:creationId xmlns:a16="http://schemas.microsoft.com/office/drawing/2014/main" id="{A00B31A1-5822-4768-80C9-B4C37D2A9D43}"/>
              </a:ext>
            </a:extLst>
          </p:cNvPr>
          <p:cNvSpPr>
            <a:spLocks noGrp="1"/>
          </p:cNvSpPr>
          <p:nvPr>
            <p:ph sz="half" idx="1"/>
          </p:nvPr>
        </p:nvSpPr>
        <p:spPr/>
        <p:txBody>
          <a:bodyPr>
            <a:normAutofit lnSpcReduction="10000"/>
          </a:bodyPr>
          <a:lstStyle/>
          <a:p>
            <a:r>
              <a:rPr lang="en-US" sz="3200" b="1" dirty="0"/>
              <a:t>Liz says…</a:t>
            </a:r>
          </a:p>
          <a:p>
            <a:r>
              <a:rPr lang="en-US" sz="3200" b="1" dirty="0"/>
              <a:t>Roger says…</a:t>
            </a:r>
          </a:p>
          <a:p>
            <a:r>
              <a:rPr lang="en-US" sz="3200" b="1" dirty="0"/>
              <a:t>Dave says…</a:t>
            </a:r>
          </a:p>
          <a:p>
            <a:r>
              <a:rPr lang="en-US" sz="3200" b="1" dirty="0"/>
              <a:t>Dave says…</a:t>
            </a:r>
          </a:p>
          <a:p>
            <a:r>
              <a:rPr lang="en-US" sz="3200" b="1" dirty="0"/>
              <a:t>Lisa says…</a:t>
            </a:r>
          </a:p>
          <a:p>
            <a:r>
              <a:rPr lang="en-US" sz="3200" b="1" dirty="0"/>
              <a:t>Mercy says…</a:t>
            </a:r>
          </a:p>
        </p:txBody>
      </p:sp>
      <p:sp>
        <p:nvSpPr>
          <p:cNvPr id="4" name="Content Placeholder 3">
            <a:extLst>
              <a:ext uri="{FF2B5EF4-FFF2-40B4-BE49-F238E27FC236}">
                <a16:creationId xmlns:a16="http://schemas.microsoft.com/office/drawing/2014/main" id="{857C73B1-2711-402D-B17E-90F8B8DEA4D9}"/>
              </a:ext>
            </a:extLst>
          </p:cNvPr>
          <p:cNvSpPr>
            <a:spLocks noGrp="1"/>
          </p:cNvSpPr>
          <p:nvPr>
            <p:ph sz="half" idx="2"/>
          </p:nvPr>
        </p:nvSpPr>
        <p:spPr/>
        <p:txBody>
          <a:bodyPr>
            <a:normAutofit lnSpcReduction="10000"/>
          </a:bodyPr>
          <a:lstStyle/>
          <a:p>
            <a:r>
              <a:rPr lang="en-US" sz="3200" b="1" dirty="0"/>
              <a:t>Dawn says…</a:t>
            </a:r>
          </a:p>
          <a:p>
            <a:r>
              <a:rPr lang="en-US" sz="3200" b="1" dirty="0"/>
              <a:t>Christi says…</a:t>
            </a:r>
          </a:p>
          <a:p>
            <a:r>
              <a:rPr lang="en-US" sz="3200" b="1" dirty="0"/>
              <a:t>Eric says…</a:t>
            </a:r>
          </a:p>
          <a:p>
            <a:r>
              <a:rPr lang="en-US" sz="3200" b="1" dirty="0"/>
              <a:t>Macey says…</a:t>
            </a:r>
          </a:p>
          <a:p>
            <a:r>
              <a:rPr lang="en-US" sz="3200" b="1" dirty="0"/>
              <a:t>Sheila says…</a:t>
            </a:r>
          </a:p>
          <a:p>
            <a:r>
              <a:rPr lang="en-US" sz="3200" b="1" dirty="0"/>
              <a:t>Baby says…</a:t>
            </a:r>
          </a:p>
        </p:txBody>
      </p:sp>
    </p:spTree>
    <p:extLst>
      <p:ext uri="{BB962C8B-B14F-4D97-AF65-F5344CB8AC3E}">
        <p14:creationId xmlns:p14="http://schemas.microsoft.com/office/powerpoint/2010/main" val="68149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1DBBCC-4443-4E90-939C-A10EA53A437B}"/>
              </a:ext>
            </a:extLst>
          </p:cNvPr>
          <p:cNvSpPr>
            <a:spLocks noGrp="1"/>
          </p:cNvSpPr>
          <p:nvPr>
            <p:ph type="title"/>
          </p:nvPr>
        </p:nvSpPr>
        <p:spPr/>
        <p:txBody>
          <a:bodyPr>
            <a:normAutofit/>
          </a:bodyPr>
          <a:lstStyle/>
          <a:p>
            <a:r>
              <a:rPr lang="en-US" sz="6000" b="1" dirty="0"/>
              <a:t>Matthew 19:3-8</a:t>
            </a:r>
          </a:p>
        </p:txBody>
      </p:sp>
      <p:sp>
        <p:nvSpPr>
          <p:cNvPr id="8" name="Content Placeholder 7">
            <a:extLst>
              <a:ext uri="{FF2B5EF4-FFF2-40B4-BE49-F238E27FC236}">
                <a16:creationId xmlns:a16="http://schemas.microsoft.com/office/drawing/2014/main" id="{18079422-6649-44F6-A30B-CB4B71C5101A}"/>
              </a:ext>
            </a:extLst>
          </p:cNvPr>
          <p:cNvSpPr>
            <a:spLocks noGrp="1"/>
          </p:cNvSpPr>
          <p:nvPr>
            <p:ph idx="1"/>
          </p:nvPr>
        </p:nvSpPr>
        <p:spPr>
          <a:xfrm>
            <a:off x="212035" y="1934817"/>
            <a:ext cx="8746435" cy="4678018"/>
          </a:xfrm>
        </p:spPr>
        <p:txBody>
          <a:bodyPr>
            <a:normAutofit fontScale="92500"/>
          </a:bodyPr>
          <a:lstStyle/>
          <a:p>
            <a:pPr marL="0" indent="0">
              <a:buNone/>
            </a:pPr>
            <a:r>
              <a:rPr lang="en-US" sz="3200" b="1" baseline="30000" dirty="0"/>
              <a:t>3 </a:t>
            </a:r>
            <a:r>
              <a:rPr lang="en-US" sz="3200" b="1" dirty="0"/>
              <a:t>And Pharisees came up to him and tested him by asking, “Is it lawful to divorce one's wife for any cause?” </a:t>
            </a:r>
            <a:r>
              <a:rPr lang="en-US" sz="3200" b="1" baseline="30000" dirty="0"/>
              <a:t>4 </a:t>
            </a:r>
            <a:r>
              <a:rPr lang="en-US" sz="3200" b="1" dirty="0"/>
              <a:t>He answered, “Have you not read that he who created them from the beginning made them male and female, </a:t>
            </a:r>
            <a:r>
              <a:rPr lang="en-US" sz="3200" b="1" baseline="30000" dirty="0"/>
              <a:t>5 </a:t>
            </a:r>
            <a:r>
              <a:rPr lang="en-US" sz="3200" b="1" dirty="0"/>
              <a:t>and said, ‘Therefore a man shall leave his father and his mother and hold fast to his wife, and the two shall become one flesh’?</a:t>
            </a:r>
            <a:r>
              <a:rPr lang="en-US" sz="3200" b="1" baseline="30000" dirty="0"/>
              <a:t>6 </a:t>
            </a:r>
            <a:r>
              <a:rPr lang="en-US" sz="3200" b="1" dirty="0"/>
              <a:t>So they are no longer two but one flesh. What therefore God has joined together, let not man separate.” </a:t>
            </a:r>
          </a:p>
        </p:txBody>
      </p:sp>
    </p:spTree>
    <p:extLst>
      <p:ext uri="{BB962C8B-B14F-4D97-AF65-F5344CB8AC3E}">
        <p14:creationId xmlns:p14="http://schemas.microsoft.com/office/powerpoint/2010/main" val="287141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1DBBCC-4443-4E90-939C-A10EA53A437B}"/>
              </a:ext>
            </a:extLst>
          </p:cNvPr>
          <p:cNvSpPr>
            <a:spLocks noGrp="1"/>
          </p:cNvSpPr>
          <p:nvPr>
            <p:ph type="title"/>
          </p:nvPr>
        </p:nvSpPr>
        <p:spPr/>
        <p:txBody>
          <a:bodyPr>
            <a:normAutofit/>
          </a:bodyPr>
          <a:lstStyle/>
          <a:p>
            <a:r>
              <a:rPr lang="en-US" sz="6000" b="1" dirty="0"/>
              <a:t>Matthew 19:3-8</a:t>
            </a:r>
          </a:p>
        </p:txBody>
      </p:sp>
      <p:sp>
        <p:nvSpPr>
          <p:cNvPr id="8" name="Content Placeholder 7">
            <a:extLst>
              <a:ext uri="{FF2B5EF4-FFF2-40B4-BE49-F238E27FC236}">
                <a16:creationId xmlns:a16="http://schemas.microsoft.com/office/drawing/2014/main" id="{18079422-6649-44F6-A30B-CB4B71C5101A}"/>
              </a:ext>
            </a:extLst>
          </p:cNvPr>
          <p:cNvSpPr>
            <a:spLocks noGrp="1"/>
          </p:cNvSpPr>
          <p:nvPr>
            <p:ph idx="1"/>
          </p:nvPr>
        </p:nvSpPr>
        <p:spPr>
          <a:xfrm>
            <a:off x="212035" y="1934817"/>
            <a:ext cx="8746435" cy="4678018"/>
          </a:xfrm>
        </p:spPr>
        <p:txBody>
          <a:bodyPr>
            <a:normAutofit/>
          </a:bodyPr>
          <a:lstStyle/>
          <a:p>
            <a:pPr marL="0" indent="0">
              <a:buNone/>
            </a:pPr>
            <a:r>
              <a:rPr lang="en-US" sz="3200" b="1" baseline="30000" dirty="0"/>
              <a:t>7 </a:t>
            </a:r>
            <a:r>
              <a:rPr lang="en-US" sz="3200" b="1" dirty="0"/>
              <a:t>They said to him, “Why then did Moses command one to give a certificate of divorce and to send her away?”</a:t>
            </a:r>
            <a:r>
              <a:rPr lang="en-US" sz="3200" b="1" baseline="30000" dirty="0"/>
              <a:t>8 </a:t>
            </a:r>
            <a:r>
              <a:rPr lang="en-US" sz="3200" b="1" dirty="0"/>
              <a:t>He said to them, “Because of your hardness of heart Moses allowed you to divorce your wives, but from the beginning it was not so. </a:t>
            </a:r>
            <a:r>
              <a:rPr lang="en-US" sz="3200" b="1" baseline="30000" dirty="0"/>
              <a:t>9 </a:t>
            </a:r>
            <a:r>
              <a:rPr lang="en-US" sz="3200" b="1" dirty="0"/>
              <a:t>And I say to you: whoever divorces his wife, except for sexual immorality, and marries another, commits adultery.”</a:t>
            </a:r>
          </a:p>
        </p:txBody>
      </p:sp>
    </p:spTree>
    <p:extLst>
      <p:ext uri="{BB962C8B-B14F-4D97-AF65-F5344CB8AC3E}">
        <p14:creationId xmlns:p14="http://schemas.microsoft.com/office/powerpoint/2010/main" val="755024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0E11-4B9A-40EF-B1E5-4D29582E64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505925-F9A4-4F85-BB6F-78BC9DBDA5BB}"/>
              </a:ext>
            </a:extLst>
          </p:cNvPr>
          <p:cNvSpPr>
            <a:spLocks noGrp="1"/>
          </p:cNvSpPr>
          <p:nvPr>
            <p:ph idx="1"/>
          </p:nvPr>
        </p:nvSpPr>
        <p:spPr/>
        <p:txBody>
          <a:bodyPr/>
          <a:lstStyle/>
          <a:p>
            <a:endParaRPr lang="en-US" dirty="0"/>
          </a:p>
        </p:txBody>
      </p:sp>
      <p:pic>
        <p:nvPicPr>
          <p:cNvPr id="1026" name="Picture 2" descr="Image result for James 2 19">
            <a:extLst>
              <a:ext uri="{FF2B5EF4-FFF2-40B4-BE49-F238E27FC236}">
                <a16:creationId xmlns:a16="http://schemas.microsoft.com/office/drawing/2014/main" id="{F73F9112-0334-4D22-8977-C5824199F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225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0" name="Rectangle 9">
            <a:extLst>
              <a:ext uri="{FF2B5EF4-FFF2-40B4-BE49-F238E27FC236}">
                <a16:creationId xmlns:a16="http://schemas.microsoft.com/office/drawing/2014/main" id="{E9AA9F65-94B8-41A5-A7FF-23D2CFB116B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E8B0F8E-3F6C-4541-B9C1-774D80A0883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7A45F5BC-32D1-41CD-B270-C46F18CA1AC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E57EE13-72B0-4FFA-ACE1-EBDE89340E4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5"/>
            <a:ext cx="8447150"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479958C0-67DC-4F86-AA91-C9BB8923673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5E1B8D6-5183-4C9D-9631-F5831902ABD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85AA17EB-F169-483D-AF02-A7EC2B2D98C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899" y="6259649"/>
            <a:ext cx="5721157"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193E18B0-6B75-4819-8AF4-203AD4E0EA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8480" y="6259649"/>
            <a:ext cx="2659557" cy="111654"/>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D5FAC91-082B-4277-9B38-9B3CDF82D99F}"/>
              </a:ext>
            </a:extLst>
          </p:cNvPr>
          <p:cNvSpPr>
            <a:spLocks noGrp="1"/>
          </p:cNvSpPr>
          <p:nvPr>
            <p:ph type="title"/>
          </p:nvPr>
        </p:nvSpPr>
        <p:spPr>
          <a:xfrm>
            <a:off x="334899" y="1507414"/>
            <a:ext cx="5721157" cy="3703320"/>
          </a:xfrm>
        </p:spPr>
        <p:txBody>
          <a:bodyPr vert="horz" lIns="91440" tIns="45720" rIns="91440" bIns="45720" rtlCol="0" anchor="b">
            <a:normAutofit/>
          </a:bodyPr>
          <a:lstStyle/>
          <a:p>
            <a:r>
              <a:rPr lang="en-US" sz="6600" b="1" dirty="0">
                <a:solidFill>
                  <a:srgbClr val="FFFFFF"/>
                </a:solidFill>
              </a:rPr>
              <a:t>Luke 4:34</a:t>
            </a:r>
          </a:p>
        </p:txBody>
      </p:sp>
      <p:sp>
        <p:nvSpPr>
          <p:cNvPr id="3" name="Content Placeholder 2">
            <a:extLst>
              <a:ext uri="{FF2B5EF4-FFF2-40B4-BE49-F238E27FC236}">
                <a16:creationId xmlns:a16="http://schemas.microsoft.com/office/drawing/2014/main" id="{C7CFBA74-2F41-4E18-BD23-084A47E22223}"/>
              </a:ext>
            </a:extLst>
          </p:cNvPr>
          <p:cNvSpPr>
            <a:spLocks noGrp="1"/>
          </p:cNvSpPr>
          <p:nvPr>
            <p:ph idx="1"/>
          </p:nvPr>
        </p:nvSpPr>
        <p:spPr>
          <a:xfrm>
            <a:off x="6138480" y="331304"/>
            <a:ext cx="2659558" cy="5605670"/>
          </a:xfrm>
          <a:ln w="57150">
            <a:noFill/>
          </a:ln>
        </p:spPr>
        <p:txBody>
          <a:bodyPr vert="horz" lIns="91440" tIns="45720" rIns="91440" bIns="45720" rtlCol="0" anchor="b">
            <a:normAutofit lnSpcReduction="10000"/>
          </a:bodyPr>
          <a:lstStyle/>
          <a:p>
            <a:pPr marL="0" indent="0">
              <a:buNone/>
            </a:pPr>
            <a:r>
              <a:rPr lang="en-US" sz="4400" b="1" cap="all" dirty="0">
                <a:solidFill>
                  <a:srgbClr val="FFFFFF">
                    <a:alpha val="70000"/>
                  </a:srgbClr>
                </a:solidFill>
              </a:rPr>
              <a:t>“I know who you are—the Holy One of God.”</a:t>
            </a:r>
          </a:p>
        </p:txBody>
      </p:sp>
    </p:spTree>
    <p:extLst>
      <p:ext uri="{BB962C8B-B14F-4D97-AF65-F5344CB8AC3E}">
        <p14:creationId xmlns:p14="http://schemas.microsoft.com/office/powerpoint/2010/main" val="14208835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242</TotalTime>
  <Words>122</Words>
  <Application>Microsoft Office PowerPoint</Application>
  <PresentationFormat>On-screen Show (4:3)</PresentationFormat>
  <Paragraphs>37</Paragraphs>
  <Slides>16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Calibri Light</vt:lpstr>
      <vt:lpstr>Gill Sans MT</vt:lpstr>
      <vt:lpstr>Wingdings 2</vt:lpstr>
      <vt:lpstr>Dividend</vt:lpstr>
      <vt:lpstr>Office Theme</vt:lpstr>
      <vt:lpstr>Authority and knowledge of the bible</vt:lpstr>
      <vt:lpstr>Luke 4:31-37</vt:lpstr>
      <vt:lpstr>Luke 4:31-37</vt:lpstr>
      <vt:lpstr>Luke 4:31-37</vt:lpstr>
      <vt:lpstr>My (fake) reference list</vt:lpstr>
      <vt:lpstr>Matthew 19:3-8</vt:lpstr>
      <vt:lpstr>Matthew 19:3-8</vt:lpstr>
      <vt:lpstr>PowerPoint Presentation</vt:lpstr>
      <vt:lpstr>Luke 4:34</vt:lpstr>
      <vt:lpstr>Luke 4:31-37</vt:lpstr>
      <vt:lpstr>1 John 3:8</vt:lpstr>
      <vt:lpstr>PowerPoint Presentation</vt:lpstr>
      <vt:lpstr>PowerPoint Presentation</vt:lpstr>
      <vt:lpstr>PowerPoint Presentation</vt:lpstr>
      <vt:lpstr>PowerPoint Presentation</vt:lpstr>
      <vt:lpstr>What does Jesus want you to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Authority and knowledge of the bible</dc:title>
  <dc:creator>Elizabeth Snively</dc:creator>
  <cp:lastModifiedBy>Elizabeth Snively</cp:lastModifiedBy>
  <cp:revision>18</cp:revision>
  <dcterms:created xsi:type="dcterms:W3CDTF">2017-10-07T18:24:02Z</dcterms:created>
  <dcterms:modified xsi:type="dcterms:W3CDTF">2017-10-08T11:55:33Z</dcterms:modified>
</cp:coreProperties>
</file>